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12188952" cy="6858000"/>
  <p:notesSz cx="6858000" cy="12188952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2F6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2194560"/>
            <a:ext cx="106984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</a:rPr>
              <a:t>Gestionate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731520" y="338328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dirty="0">
                <a:solidFill>
                  <a:srgbClr val="CDDDFF"/>
                </a:solidFill>
              </a:rPr>
              <a:t>Presentación comercial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731520" y="4114800"/>
            <a:ext cx="10698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DDDFF"/>
                </a:solidFill>
              </a:rPr>
              <a:t>Tu asistente integral para el sector servicios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6035040"/>
            <a:ext cx="10698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DDDFF"/>
                </a:solidFill>
              </a:rPr>
              <a:t>gestionate.pro · NeoArcadia Core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Equipo y operativa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Empleados con roles y permisos, y fichaje de entrada y salida.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Tareas internas asignadas y con seguimiento de estado.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Partes de trabajo con tiempos, materiales y firma del cliente.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Verifactu sin complicaciones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Facturación conforme al RD 1007/2023 y la Orden HAC/1177/2024.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Registros encadenados e inmutables, sin esfuerzo para ti.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Listo desde el primer día.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Tienda online y WhatsApp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Vende productos y servicios por internet con tu propia tienda.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Tus clientes reservan y reciben confirmaciones por WhatsApp.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Atención automática 24/7.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Planes y precios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A6783"/>
                </a:solidFill>
              </a:rPr>
              <a:t>Tarifas orientativas (€/mes + IVA)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822960" y="1920240"/>
            <a:ext cx="3291840" cy="40233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1E63D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103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439A"/>
                </a:solidFill>
              </a:rPr>
              <a:t>Básico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22960" y="26060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E63D8"/>
                </a:solidFill>
              </a:rPr>
              <a:t>29€/mes + IVA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3200400"/>
            <a:ext cx="27432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1 local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Agenda + TPV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Verifactu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2 usuarios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480560" y="1920240"/>
            <a:ext cx="3291840" cy="4023360"/>
          </a:xfrm>
          <a:prstGeom prst="roundRect">
            <a:avLst/>
          </a:prstGeom>
          <a:solidFill>
            <a:srgbClr val="EAF1FF"/>
          </a:solidFill>
          <a:ln w="31750">
            <a:solidFill>
              <a:srgbClr val="1E63D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480560" y="2103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439A"/>
                </a:solidFill>
              </a:rPr>
              <a:t>Pro</a:t>
            </a:r>
            <a:endParaRPr lang="en-US" sz="2000" dirty="0"/>
          </a:p>
        </p:txBody>
      </p:sp>
      <p:sp>
        <p:nvSpPr>
          <p:cNvPr id="11" name="Text 9"/>
          <p:cNvSpPr/>
          <p:nvPr/>
        </p:nvSpPr>
        <p:spPr>
          <a:xfrm>
            <a:off x="4480560" y="26060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E63D8"/>
                </a:solidFill>
              </a:rPr>
              <a:t>49€/mes + IVA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754880" y="3200400"/>
            <a:ext cx="27432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+ WhatsApp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Recordatorios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Inventario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5 usuarios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8138160" y="1920240"/>
            <a:ext cx="3291840" cy="402336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1E63D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138160" y="21031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14439A"/>
                </a:solidFill>
              </a:rPr>
              <a:t>Premium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8138160" y="260604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E63D8"/>
                </a:solidFill>
              </a:rPr>
              <a:t>79€/mes + IVA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8412480" y="3200400"/>
            <a:ext cx="274320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+ Tienda online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Alexa + pagos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Multi-local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✓"/>
            </a:pPr>
            <a:r>
              <a:rPr lang="en-US" sz="1300" dirty="0">
                <a:solidFill>
                  <a:srgbClr val="14213D"/>
                </a:solidFill>
              </a:rPr>
              <a:t>Soporte prioritario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731520" y="61264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6783"/>
                </a:solidFill>
              </a:rPr>
              <a:t>Pago anual = 2 meses gratis.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Seguridad y confianza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Infraestructura en la UE (Hetzner) certificada ISO 27001.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Datos en la UE conforme al RGPD.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Cifrado AES-256-GCM y aislamiento estricto entre empresas.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Por qué Gestionate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Todo integrado: menos herramientas, menos fricción.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Cumplimiento legal incluido.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Soporte cercano y en español.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Contacto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gestionate.pro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hola@gestionate.pro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NeoArcadia Core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31520" y="61264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6783"/>
                </a:solidFill>
              </a:rPr>
              <a:t>¿Hablamos? Solicita tu demo.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Resumen ejecutivo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Plataforma integral para que cualquier negocio del sector servicios gestione su actividad diaria de forma profesional, rápida y automatizada.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Citas, empleados, stock, pagos y señales, tareas internas, partes de trabajo, bonos y fidelización, consentimientos digitales, chatbot de WhatsApp y métricas.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Todo en una sola web-app intuitiva, accesible desde cualquier dispositivo.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Propuesta de valor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Gestionate automatiza las gestiones que más tiempo consumen en los negocios de servicios.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Para que te centres en trabajar, atender y crecer.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31520" y="61264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6783"/>
                </a:solidFill>
              </a:rPr>
              <a:t>Tu asistente integral para el sector servicios.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El problema del sector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Llamadas constantes y citas perdidas que se llevan tus ingresos.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Caos de horarios y pagos descontrolados.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Todo en papel, sin seguimiento del cliente.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Mala imagen y dudas con la nueva normativa.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Antes → Después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548640" y="1143000"/>
            <a:ext cx="11064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5A6783"/>
                </a:solidFill>
              </a:rPr>
              <a:t>Así cambia el día a día de tu negocio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173736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Antes: llamadas constantes, citas perdidas, caos de horarios y pagos descontrolados.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Antes: papel, sin seguimiento y mala imagen.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Con Gestionate: reservas y recordatorios automáticos, pagos y señales integrados.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Con Gestionate: comunicación por WhatsApp, historial completo, stock organizado y tareas claras.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Con Gestionate: imagen impecable desde el día 1.</a:t>
            </a:r>
            <a:endParaRPr lang="en-US" sz="1700" dirty="0"/>
          </a:p>
        </p:txBody>
      </p:sp>
      <p:sp>
        <p:nvSpPr>
          <p:cNvPr id="6" name="Text 4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Beneficios clave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Ahorro de tiempo real y automatización inteligente.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Facilidad de uso extrema y organización total en una sola app.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Mejor imagen profesional y menos errores humanos.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Control total en tiempo real.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Beneficios tangibles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10–15 h a la semana ahorradas en administración.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−70% de no-shows con recordatorios y señales.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+20–40% de productividad del equipo.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−90% de errores administrativos.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Más satisfacción del cliente y mejor imagen desde el día 1.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31520" y="61264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6783"/>
                </a:solidFill>
              </a:rPr>
              <a:t>Resultados medibles desde las primeras semanas.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Funcionalidades clave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Agenda y recordatorios anti-no-show.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Empleados, fichaje, tareas internas y partes de trabajo.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TPV y facturación Verifactu.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Chatbot de WhatsApp y consentimientos digitales.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Inventario, pagos y señales, bonos y fidelización.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Tienda online, reseñas automáticas, informes y app de Alexa.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1005840"/>
          </a:xfrm>
          <a:prstGeom prst="rect">
            <a:avLst/>
          </a:prstGeom>
          <a:solidFill>
            <a:srgbClr val="1E63D8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164592"/>
            <a:ext cx="1106424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</a:rPr>
              <a:t>Anti-no-show y fidelización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10698480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Recordatorios automáticos por WhatsApp y señales que reducen las ausencias.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Bonos prepago y puntos que aumentan la recurrencia.</a:t>
            </a:r>
            <a:endParaRPr lang="en-US" sz="17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700" dirty="0">
                <a:solidFill>
                  <a:srgbClr val="14213D"/>
                </a:solidFill>
              </a:rPr>
              <a:t>Cada cita recuperada es ingreso que no se pierde.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731520" y="6126480"/>
            <a:ext cx="10698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5A6783"/>
                </a:solidFill>
              </a:rPr>
              <a:t>Ahorro real: menos huecos vacíos, más clientes que vuelven.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1430000" y="6309360"/>
            <a:ext cx="548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5A6783"/>
                </a:solidFill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Gestionate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NeoArcadia Core</dc:creator>
  <cp:lastModifiedBy>NeoArcadia Core</cp:lastModifiedBy>
  <cp:revision>1</cp:revision>
  <dcterms:created xsi:type="dcterms:W3CDTF">2026-06-15T20:09:15Z</dcterms:created>
  <dcterms:modified xsi:type="dcterms:W3CDTF">2026-06-15T20:09:15Z</dcterms:modified>
</cp:coreProperties>
</file>